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70" r:id="rId9"/>
    <p:sldId id="262" r:id="rId10"/>
    <p:sldId id="271" r:id="rId11"/>
    <p:sldId id="263" r:id="rId12"/>
    <p:sldId id="272" r:id="rId13"/>
    <p:sldId id="264" r:id="rId14"/>
    <p:sldId id="273" r:id="rId15"/>
    <p:sldId id="265" r:id="rId16"/>
    <p:sldId id="274" r:id="rId17"/>
    <p:sldId id="266" r:id="rId18"/>
    <p:sldId id="275" r:id="rId19"/>
    <p:sldId id="267" r:id="rId20"/>
    <p:sldId id="276" r:id="rId21"/>
    <p:sldId id="268" r:id="rId22"/>
    <p:sldId id="277" r:id="rId23"/>
    <p:sldId id="278" r:id="rId24"/>
    <p:sldId id="279" r:id="rId25"/>
  </p:sldIdLst>
  <p:sldSz cx="8120063" cy="10826750" type="B4ISO"/>
  <p:notesSz cx="6858000" cy="9144000"/>
  <p:defaultTextStyle>
    <a:defPPr>
      <a:defRPr lang="pt-BR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558">
          <p15:clr>
            <a:srgbClr val="A4A3A4"/>
          </p15:clr>
        </p15:guide>
        <p15:guide id="2" orient="horz" pos="34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4F1A"/>
    <a:srgbClr val="7D89E6"/>
    <a:srgbClr val="14EFF0"/>
    <a:srgbClr val="6266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C4A492-ADB8-4333-9059-961171C1C49D}" v="45" dt="2024-06-24T08:47:27.6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7" autoAdjust="0"/>
    <p:restoredTop sz="94660"/>
  </p:normalViewPr>
  <p:slideViewPr>
    <p:cSldViewPr snapToGrid="0">
      <p:cViewPr varScale="1">
        <p:scale>
          <a:sx n="40" d="100"/>
          <a:sy n="40" d="100"/>
        </p:scale>
        <p:origin x="2496" y="90"/>
      </p:cViewPr>
      <p:guideLst>
        <p:guide pos="2558"/>
        <p:guide orient="horz" pos="34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Bueno Lemes da Silva" userId="f7052621951cd35b" providerId="LiveId" clId="{E1C4A492-ADB8-4333-9059-961171C1C49D}"/>
    <pc:docChg chg="undo custSel addSld modSld sldOrd modMainMaster">
      <pc:chgData name="Gabriel Bueno Lemes da Silva" userId="f7052621951cd35b" providerId="LiveId" clId="{E1C4A492-ADB8-4333-9059-961171C1C49D}" dt="2024-06-26T08:18:30.347" v="979" actId="20577"/>
      <pc:docMkLst>
        <pc:docMk/>
      </pc:docMkLst>
      <pc:sldChg chg="modSp mod">
        <pc:chgData name="Gabriel Bueno Lemes da Silva" userId="f7052621951cd35b" providerId="LiveId" clId="{E1C4A492-ADB8-4333-9059-961171C1C49D}" dt="2024-06-24T08:32:21.676" v="388" actId="790"/>
        <pc:sldMkLst>
          <pc:docMk/>
          <pc:sldMk cId="0" sldId="256"/>
        </pc:sldMkLst>
        <pc:spChg chg="mod">
          <ac:chgData name="Gabriel Bueno Lemes da Silva" userId="f7052621951cd35b" providerId="LiveId" clId="{E1C4A492-ADB8-4333-9059-961171C1C49D}" dt="2024-06-24T08:32:21.676" v="388" actId="790"/>
          <ac:spMkLst>
            <pc:docMk/>
            <pc:sldMk cId="0" sldId="256"/>
            <ac:spMk id="181903013" creationId="{00000000-0000-0000-0000-000000000000}"/>
          </ac:spMkLst>
        </pc:spChg>
        <pc:spChg chg="mod">
          <ac:chgData name="Gabriel Bueno Lemes da Silva" userId="f7052621951cd35b" providerId="LiveId" clId="{E1C4A492-ADB8-4333-9059-961171C1C49D}" dt="2024-06-24T08:32:21.676" v="388" actId="790"/>
          <ac:spMkLst>
            <pc:docMk/>
            <pc:sldMk cId="0" sldId="256"/>
            <ac:spMk id="521269315" creationId="{00000000-0000-0000-0000-000000000000}"/>
          </ac:spMkLst>
        </pc:spChg>
      </pc:sldChg>
      <pc:sldChg chg="addSp delSp modSp mod modClrScheme modAnim chgLayout">
        <pc:chgData name="Gabriel Bueno Lemes da Silva" userId="f7052621951cd35b" providerId="LiveId" clId="{E1C4A492-ADB8-4333-9059-961171C1C49D}" dt="2024-06-25T22:23:45.986" v="880" actId="6549"/>
        <pc:sldMkLst>
          <pc:docMk/>
          <pc:sldMk cId="0" sldId="257"/>
        </pc:sldMkLst>
        <pc:spChg chg="add mod">
          <ac:chgData name="Gabriel Bueno Lemes da Silva" userId="f7052621951cd35b" providerId="LiveId" clId="{E1C4A492-ADB8-4333-9059-961171C1C49D}" dt="2024-06-25T22:23:45.986" v="880" actId="6549"/>
          <ac:spMkLst>
            <pc:docMk/>
            <pc:sldMk cId="0" sldId="257"/>
            <ac:spMk id="2" creationId="{C1F9A825-FFBD-D662-A438-69ED48AF2AFF}"/>
          </ac:spMkLst>
        </pc:spChg>
        <pc:spChg chg="del mod">
          <ac:chgData name="Gabriel Bueno Lemes da Silva" userId="f7052621951cd35b" providerId="LiveId" clId="{E1C4A492-ADB8-4333-9059-961171C1C49D}" dt="2024-06-24T00:02:06.983" v="135" actId="478"/>
          <ac:spMkLst>
            <pc:docMk/>
            <pc:sldMk cId="0" sldId="257"/>
            <ac:spMk id="473599432" creationId="{00000000-0000-0000-0000-000000000000}"/>
          </ac:spMkLst>
        </pc:spChg>
      </pc:sldChg>
      <pc:sldChg chg="addSp delSp modSp mod">
        <pc:chgData name="Gabriel Bueno Lemes da Silva" userId="f7052621951cd35b" providerId="LiveId" clId="{E1C4A492-ADB8-4333-9059-961171C1C49D}" dt="2024-06-24T00:07:32.674" v="188" actId="1076"/>
        <pc:sldMkLst>
          <pc:docMk/>
          <pc:sldMk cId="0" sldId="258"/>
        </pc:sldMkLst>
        <pc:spChg chg="add mod ord">
          <ac:chgData name="Gabriel Bueno Lemes da Silva" userId="f7052621951cd35b" providerId="LiveId" clId="{E1C4A492-ADB8-4333-9059-961171C1C49D}" dt="2024-06-23T23:47:58.298" v="34" actId="207"/>
          <ac:spMkLst>
            <pc:docMk/>
            <pc:sldMk cId="0" sldId="258"/>
            <ac:spMk id="2" creationId="{444C04E5-A48B-890E-2E1F-B1EE23810648}"/>
          </ac:spMkLst>
        </pc:spChg>
        <pc:spChg chg="add mod">
          <ac:chgData name="Gabriel Bueno Lemes da Silva" userId="f7052621951cd35b" providerId="LiveId" clId="{E1C4A492-ADB8-4333-9059-961171C1C49D}" dt="2024-06-24T00:07:32.674" v="188" actId="1076"/>
          <ac:spMkLst>
            <pc:docMk/>
            <pc:sldMk cId="0" sldId="258"/>
            <ac:spMk id="3" creationId="{DE642E88-CC93-6C2C-2D0F-E8706CECFA51}"/>
          </ac:spMkLst>
        </pc:spChg>
        <pc:spChg chg="add mod">
          <ac:chgData name="Gabriel Bueno Lemes da Silva" userId="f7052621951cd35b" providerId="LiveId" clId="{E1C4A492-ADB8-4333-9059-961171C1C49D}" dt="2024-06-24T00:07:32.674" v="188" actId="1076"/>
          <ac:spMkLst>
            <pc:docMk/>
            <pc:sldMk cId="0" sldId="258"/>
            <ac:spMk id="5" creationId="{63269BD1-38CA-4BF4-6A97-6305C939B25D}"/>
          </ac:spMkLst>
        </pc:spChg>
        <pc:spChg chg="del mod">
          <ac:chgData name="Gabriel Bueno Lemes da Silva" userId="f7052621951cd35b" providerId="LiveId" clId="{E1C4A492-ADB8-4333-9059-961171C1C49D}" dt="2024-06-24T00:01:41.201" v="130" actId="478"/>
          <ac:spMkLst>
            <pc:docMk/>
            <pc:sldMk cId="0" sldId="258"/>
            <ac:spMk id="529612921" creationId="{00000000-0000-0000-0000-000000000000}"/>
          </ac:spMkLst>
        </pc:spChg>
        <pc:spChg chg="del mod">
          <ac:chgData name="Gabriel Bueno Lemes da Silva" userId="f7052621951cd35b" providerId="LiveId" clId="{E1C4A492-ADB8-4333-9059-961171C1C49D}" dt="2024-06-24T00:01:39.723" v="129" actId="478"/>
          <ac:spMkLst>
            <pc:docMk/>
            <pc:sldMk cId="0" sldId="258"/>
            <ac:spMk id="914727833" creationId="{00000000-0000-0000-0000-000000000000}"/>
          </ac:spMkLst>
        </pc:spChg>
        <pc:spChg chg="del mod">
          <ac:chgData name="Gabriel Bueno Lemes da Silva" userId="f7052621951cd35b" providerId="LiveId" clId="{E1C4A492-ADB8-4333-9059-961171C1C49D}" dt="2024-06-23T23:48:15.854" v="36" actId="478"/>
          <ac:spMkLst>
            <pc:docMk/>
            <pc:sldMk cId="0" sldId="258"/>
            <ac:spMk id="1474355256" creationId="{00000000-0000-0000-0000-000000000000}"/>
          </ac:spMkLst>
        </pc:spChg>
        <pc:spChg chg="del mod">
          <ac:chgData name="Gabriel Bueno Lemes da Silva" userId="f7052621951cd35b" providerId="LiveId" clId="{E1C4A492-ADB8-4333-9059-961171C1C49D}" dt="2024-06-23T23:51:44.274" v="46" actId="478"/>
          <ac:spMkLst>
            <pc:docMk/>
            <pc:sldMk cId="0" sldId="258"/>
            <ac:spMk id="2006699865" creationId="{00000000-0000-0000-0000-000000000000}"/>
          </ac:spMkLst>
        </pc:spChg>
      </pc:sldChg>
      <pc:sldChg chg="addSp delSp modSp add mod ord modClrScheme modAnim chgLayout">
        <pc:chgData name="Gabriel Bueno Lemes da Silva" userId="f7052621951cd35b" providerId="LiveId" clId="{E1C4A492-ADB8-4333-9059-961171C1C49D}" dt="2024-06-25T22:24:19.610" v="887" actId="20577"/>
        <pc:sldMkLst>
          <pc:docMk/>
          <pc:sldMk cId="632186978" sldId="259"/>
        </pc:sldMkLst>
        <pc:spChg chg="del">
          <ac:chgData name="Gabriel Bueno Lemes da Silva" userId="f7052621951cd35b" providerId="LiveId" clId="{E1C4A492-ADB8-4333-9059-961171C1C49D}" dt="2024-06-23T23:53:02.452" v="58" actId="478"/>
          <ac:spMkLst>
            <pc:docMk/>
            <pc:sldMk cId="632186978" sldId="259"/>
            <ac:spMk id="2" creationId="{444C04E5-A48B-890E-2E1F-B1EE23810648}"/>
          </ac:spMkLst>
        </pc:spChg>
        <pc:spChg chg="add del mod">
          <ac:chgData name="Gabriel Bueno Lemes da Silva" userId="f7052621951cd35b" providerId="LiveId" clId="{E1C4A492-ADB8-4333-9059-961171C1C49D}" dt="2024-06-23T23:59:45.180" v="113" actId="478"/>
          <ac:spMkLst>
            <pc:docMk/>
            <pc:sldMk cId="632186978" sldId="259"/>
            <ac:spMk id="3" creationId="{185F409B-3915-8F62-3B17-1680C497BF8C}"/>
          </ac:spMkLst>
        </pc:spChg>
        <pc:spChg chg="add mod">
          <ac:chgData name="Gabriel Bueno Lemes da Silva" userId="f7052621951cd35b" providerId="LiveId" clId="{E1C4A492-ADB8-4333-9059-961171C1C49D}" dt="2024-06-25T22:24:19.610" v="887" actId="20577"/>
          <ac:spMkLst>
            <pc:docMk/>
            <pc:sldMk cId="632186978" sldId="259"/>
            <ac:spMk id="4" creationId="{AFD859F2-0AF6-199A-1188-96DF80634C4C}"/>
          </ac:spMkLst>
        </pc:spChg>
        <pc:spChg chg="del">
          <ac:chgData name="Gabriel Bueno Lemes da Silva" userId="f7052621951cd35b" providerId="LiveId" clId="{E1C4A492-ADB8-4333-9059-961171C1C49D}" dt="2024-06-23T23:53:05.638" v="59" actId="478"/>
          <ac:spMkLst>
            <pc:docMk/>
            <pc:sldMk cId="632186978" sldId="259"/>
            <ac:spMk id="529612921" creationId="{00000000-0000-0000-0000-000000000000}"/>
          </ac:spMkLst>
        </pc:spChg>
        <pc:spChg chg="del">
          <ac:chgData name="Gabriel Bueno Lemes da Silva" userId="f7052621951cd35b" providerId="LiveId" clId="{E1C4A492-ADB8-4333-9059-961171C1C49D}" dt="2024-06-23T23:53:07.047" v="60" actId="478"/>
          <ac:spMkLst>
            <pc:docMk/>
            <pc:sldMk cId="632186978" sldId="259"/>
            <ac:spMk id="914727833" creationId="{00000000-0000-0000-0000-000000000000}"/>
          </ac:spMkLst>
        </pc:spChg>
      </pc:sldChg>
      <pc:sldChg chg="modSp add mod">
        <pc:chgData name="Gabriel Bueno Lemes da Silva" userId="f7052621951cd35b" providerId="LiveId" clId="{E1C4A492-ADB8-4333-9059-961171C1C49D}" dt="2024-06-24T00:08:13.510" v="192" actId="20577"/>
        <pc:sldMkLst>
          <pc:docMk/>
          <pc:sldMk cId="855636993" sldId="260"/>
        </pc:sldMkLst>
        <pc:spChg chg="mod">
          <ac:chgData name="Gabriel Bueno Lemes da Silva" userId="f7052621951cd35b" providerId="LiveId" clId="{E1C4A492-ADB8-4333-9059-961171C1C49D}" dt="2024-06-24T00:08:13.510" v="192" actId="20577"/>
          <ac:spMkLst>
            <pc:docMk/>
            <pc:sldMk cId="855636993" sldId="260"/>
            <ac:spMk id="3" creationId="{DE642E88-CC93-6C2C-2D0F-E8706CECFA51}"/>
          </ac:spMkLst>
        </pc:spChg>
        <pc:spChg chg="mod">
          <ac:chgData name="Gabriel Bueno Lemes da Silva" userId="f7052621951cd35b" providerId="LiveId" clId="{E1C4A492-ADB8-4333-9059-961171C1C49D}" dt="2024-06-24T00:08:10.805" v="191"/>
          <ac:spMkLst>
            <pc:docMk/>
            <pc:sldMk cId="855636993" sldId="260"/>
            <ac:spMk id="5" creationId="{63269BD1-38CA-4BF4-6A97-6305C939B25D}"/>
          </ac:spMkLst>
        </pc:spChg>
      </pc:sldChg>
      <pc:sldChg chg="modSp add mod">
        <pc:chgData name="Gabriel Bueno Lemes da Silva" userId="f7052621951cd35b" providerId="LiveId" clId="{E1C4A492-ADB8-4333-9059-961171C1C49D}" dt="2024-06-24T00:08:31.666" v="194"/>
        <pc:sldMkLst>
          <pc:docMk/>
          <pc:sldMk cId="1085151982" sldId="261"/>
        </pc:sldMkLst>
        <pc:spChg chg="mod">
          <ac:chgData name="Gabriel Bueno Lemes da Silva" userId="f7052621951cd35b" providerId="LiveId" clId="{E1C4A492-ADB8-4333-9059-961171C1C49D}" dt="2024-06-24T00:08:17.933" v="193" actId="20577"/>
          <ac:spMkLst>
            <pc:docMk/>
            <pc:sldMk cId="1085151982" sldId="261"/>
            <ac:spMk id="3" creationId="{DE642E88-CC93-6C2C-2D0F-E8706CECFA51}"/>
          </ac:spMkLst>
        </pc:spChg>
        <pc:spChg chg="mod">
          <ac:chgData name="Gabriel Bueno Lemes da Silva" userId="f7052621951cd35b" providerId="LiveId" clId="{E1C4A492-ADB8-4333-9059-961171C1C49D}" dt="2024-06-24T00:08:31.666" v="194"/>
          <ac:spMkLst>
            <pc:docMk/>
            <pc:sldMk cId="1085151982" sldId="261"/>
            <ac:spMk id="5" creationId="{63269BD1-38CA-4BF4-6A97-6305C939B25D}"/>
          </ac:spMkLst>
        </pc:spChg>
      </pc:sldChg>
      <pc:sldChg chg="modSp add mod">
        <pc:chgData name="Gabriel Bueno Lemes da Silva" userId="f7052621951cd35b" providerId="LiveId" clId="{E1C4A492-ADB8-4333-9059-961171C1C49D}" dt="2024-06-24T00:11:15.607" v="233"/>
        <pc:sldMkLst>
          <pc:docMk/>
          <pc:sldMk cId="1899020634" sldId="262"/>
        </pc:sldMkLst>
        <pc:spChg chg="mod">
          <ac:chgData name="Gabriel Bueno Lemes da Silva" userId="f7052621951cd35b" providerId="LiveId" clId="{E1C4A492-ADB8-4333-9059-961171C1C49D}" dt="2024-06-24T00:08:45.514" v="200" actId="20577"/>
          <ac:spMkLst>
            <pc:docMk/>
            <pc:sldMk cId="1899020634" sldId="262"/>
            <ac:spMk id="3" creationId="{DE642E88-CC93-6C2C-2D0F-E8706CECFA51}"/>
          </ac:spMkLst>
        </pc:spChg>
        <pc:spChg chg="mod">
          <ac:chgData name="Gabriel Bueno Lemes da Silva" userId="f7052621951cd35b" providerId="LiveId" clId="{E1C4A492-ADB8-4333-9059-961171C1C49D}" dt="2024-06-24T00:11:15.607" v="233"/>
          <ac:spMkLst>
            <pc:docMk/>
            <pc:sldMk cId="1899020634" sldId="262"/>
            <ac:spMk id="5" creationId="{63269BD1-38CA-4BF4-6A97-6305C939B25D}"/>
          </ac:spMkLst>
        </pc:spChg>
      </pc:sldChg>
      <pc:sldChg chg="modSp add mod">
        <pc:chgData name="Gabriel Bueno Lemes da Silva" userId="f7052621951cd35b" providerId="LiveId" clId="{E1C4A492-ADB8-4333-9059-961171C1C49D}" dt="2024-06-24T00:11:33.383" v="234"/>
        <pc:sldMkLst>
          <pc:docMk/>
          <pc:sldMk cId="1920722736" sldId="263"/>
        </pc:sldMkLst>
        <pc:spChg chg="mod">
          <ac:chgData name="Gabriel Bueno Lemes da Silva" userId="f7052621951cd35b" providerId="LiveId" clId="{E1C4A492-ADB8-4333-9059-961171C1C49D}" dt="2024-06-24T00:08:50.570" v="202" actId="20577"/>
          <ac:spMkLst>
            <pc:docMk/>
            <pc:sldMk cId="1920722736" sldId="263"/>
            <ac:spMk id="3" creationId="{DE642E88-CC93-6C2C-2D0F-E8706CECFA51}"/>
          </ac:spMkLst>
        </pc:spChg>
        <pc:spChg chg="mod">
          <ac:chgData name="Gabriel Bueno Lemes da Silva" userId="f7052621951cd35b" providerId="LiveId" clId="{E1C4A492-ADB8-4333-9059-961171C1C49D}" dt="2024-06-24T00:11:33.383" v="234"/>
          <ac:spMkLst>
            <pc:docMk/>
            <pc:sldMk cId="1920722736" sldId="263"/>
            <ac:spMk id="5" creationId="{63269BD1-38CA-4BF4-6A97-6305C939B25D}"/>
          </ac:spMkLst>
        </pc:spChg>
      </pc:sldChg>
      <pc:sldChg chg="modSp add mod">
        <pc:chgData name="Gabriel Bueno Lemes da Silva" userId="f7052621951cd35b" providerId="LiveId" clId="{E1C4A492-ADB8-4333-9059-961171C1C49D}" dt="2024-06-24T00:11:45.323" v="235"/>
        <pc:sldMkLst>
          <pc:docMk/>
          <pc:sldMk cId="1112968898" sldId="264"/>
        </pc:sldMkLst>
        <pc:spChg chg="mod">
          <ac:chgData name="Gabriel Bueno Lemes da Silva" userId="f7052621951cd35b" providerId="LiveId" clId="{E1C4A492-ADB8-4333-9059-961171C1C49D}" dt="2024-06-24T00:08:54.403" v="204" actId="20577"/>
          <ac:spMkLst>
            <pc:docMk/>
            <pc:sldMk cId="1112968898" sldId="264"/>
            <ac:spMk id="3" creationId="{DE642E88-CC93-6C2C-2D0F-E8706CECFA51}"/>
          </ac:spMkLst>
        </pc:spChg>
        <pc:spChg chg="mod">
          <ac:chgData name="Gabriel Bueno Lemes da Silva" userId="f7052621951cd35b" providerId="LiveId" clId="{E1C4A492-ADB8-4333-9059-961171C1C49D}" dt="2024-06-24T00:11:45.323" v="235"/>
          <ac:spMkLst>
            <pc:docMk/>
            <pc:sldMk cId="1112968898" sldId="264"/>
            <ac:spMk id="5" creationId="{63269BD1-38CA-4BF4-6A97-6305C939B25D}"/>
          </ac:spMkLst>
        </pc:spChg>
      </pc:sldChg>
      <pc:sldChg chg="modSp add mod">
        <pc:chgData name="Gabriel Bueno Lemes da Silva" userId="f7052621951cd35b" providerId="LiveId" clId="{E1C4A492-ADB8-4333-9059-961171C1C49D}" dt="2024-06-24T00:11:59.717" v="236"/>
        <pc:sldMkLst>
          <pc:docMk/>
          <pc:sldMk cId="3190530589" sldId="265"/>
        </pc:sldMkLst>
        <pc:spChg chg="mod">
          <ac:chgData name="Gabriel Bueno Lemes da Silva" userId="f7052621951cd35b" providerId="LiveId" clId="{E1C4A492-ADB8-4333-9059-961171C1C49D}" dt="2024-06-24T00:08:58.876" v="206" actId="20577"/>
          <ac:spMkLst>
            <pc:docMk/>
            <pc:sldMk cId="3190530589" sldId="265"/>
            <ac:spMk id="3" creationId="{DE642E88-CC93-6C2C-2D0F-E8706CECFA51}"/>
          </ac:spMkLst>
        </pc:spChg>
        <pc:spChg chg="mod">
          <ac:chgData name="Gabriel Bueno Lemes da Silva" userId="f7052621951cd35b" providerId="LiveId" clId="{E1C4A492-ADB8-4333-9059-961171C1C49D}" dt="2024-06-24T00:11:59.717" v="236"/>
          <ac:spMkLst>
            <pc:docMk/>
            <pc:sldMk cId="3190530589" sldId="265"/>
            <ac:spMk id="5" creationId="{63269BD1-38CA-4BF4-6A97-6305C939B25D}"/>
          </ac:spMkLst>
        </pc:spChg>
      </pc:sldChg>
      <pc:sldChg chg="modSp add mod">
        <pc:chgData name="Gabriel Bueno Lemes da Silva" userId="f7052621951cd35b" providerId="LiveId" clId="{E1C4A492-ADB8-4333-9059-961171C1C49D}" dt="2024-06-24T00:12:16.910" v="237"/>
        <pc:sldMkLst>
          <pc:docMk/>
          <pc:sldMk cId="1933932332" sldId="266"/>
        </pc:sldMkLst>
        <pc:spChg chg="mod">
          <ac:chgData name="Gabriel Bueno Lemes da Silva" userId="f7052621951cd35b" providerId="LiveId" clId="{E1C4A492-ADB8-4333-9059-961171C1C49D}" dt="2024-06-24T00:09:13.968" v="211" actId="20577"/>
          <ac:spMkLst>
            <pc:docMk/>
            <pc:sldMk cId="1933932332" sldId="266"/>
            <ac:spMk id="3" creationId="{DE642E88-CC93-6C2C-2D0F-E8706CECFA51}"/>
          </ac:spMkLst>
        </pc:spChg>
        <pc:spChg chg="mod">
          <ac:chgData name="Gabriel Bueno Lemes da Silva" userId="f7052621951cd35b" providerId="LiveId" clId="{E1C4A492-ADB8-4333-9059-961171C1C49D}" dt="2024-06-24T00:12:16.910" v="237"/>
          <ac:spMkLst>
            <pc:docMk/>
            <pc:sldMk cId="1933932332" sldId="266"/>
            <ac:spMk id="5" creationId="{63269BD1-38CA-4BF4-6A97-6305C939B25D}"/>
          </ac:spMkLst>
        </pc:spChg>
      </pc:sldChg>
      <pc:sldChg chg="modSp add mod">
        <pc:chgData name="Gabriel Bueno Lemes da Silva" userId="f7052621951cd35b" providerId="LiveId" clId="{E1C4A492-ADB8-4333-9059-961171C1C49D}" dt="2024-06-24T00:12:30.845" v="238"/>
        <pc:sldMkLst>
          <pc:docMk/>
          <pc:sldMk cId="1379235603" sldId="267"/>
        </pc:sldMkLst>
        <pc:spChg chg="mod">
          <ac:chgData name="Gabriel Bueno Lemes da Silva" userId="f7052621951cd35b" providerId="LiveId" clId="{E1C4A492-ADB8-4333-9059-961171C1C49D}" dt="2024-06-24T00:09:17.930" v="213" actId="20577"/>
          <ac:spMkLst>
            <pc:docMk/>
            <pc:sldMk cId="1379235603" sldId="267"/>
            <ac:spMk id="3" creationId="{DE642E88-CC93-6C2C-2D0F-E8706CECFA51}"/>
          </ac:spMkLst>
        </pc:spChg>
        <pc:spChg chg="mod">
          <ac:chgData name="Gabriel Bueno Lemes da Silva" userId="f7052621951cd35b" providerId="LiveId" clId="{E1C4A492-ADB8-4333-9059-961171C1C49D}" dt="2024-06-24T00:12:30.845" v="238"/>
          <ac:spMkLst>
            <pc:docMk/>
            <pc:sldMk cId="1379235603" sldId="267"/>
            <ac:spMk id="5" creationId="{63269BD1-38CA-4BF4-6A97-6305C939B25D}"/>
          </ac:spMkLst>
        </pc:spChg>
      </pc:sldChg>
      <pc:sldChg chg="addSp delSp modSp add mod">
        <pc:chgData name="Gabriel Bueno Lemes da Silva" userId="f7052621951cd35b" providerId="LiveId" clId="{E1C4A492-ADB8-4333-9059-961171C1C49D}" dt="2024-06-24T00:12:45.822" v="239"/>
        <pc:sldMkLst>
          <pc:docMk/>
          <pc:sldMk cId="1483832147" sldId="268"/>
        </pc:sldMkLst>
        <pc:spChg chg="del mod">
          <ac:chgData name="Gabriel Bueno Lemes da Silva" userId="f7052621951cd35b" providerId="LiveId" clId="{E1C4A492-ADB8-4333-9059-961171C1C49D}" dt="2024-06-24T00:09:49.788" v="221" actId="478"/>
          <ac:spMkLst>
            <pc:docMk/>
            <pc:sldMk cId="1483832147" sldId="268"/>
            <ac:spMk id="3" creationId="{DE642E88-CC93-6C2C-2D0F-E8706CECFA51}"/>
          </ac:spMkLst>
        </pc:spChg>
        <pc:spChg chg="add del mod">
          <ac:chgData name="Gabriel Bueno Lemes da Silva" userId="f7052621951cd35b" providerId="LiveId" clId="{E1C4A492-ADB8-4333-9059-961171C1C49D}" dt="2024-06-24T00:10:33.522" v="232" actId="1076"/>
          <ac:spMkLst>
            <pc:docMk/>
            <pc:sldMk cId="1483832147" sldId="268"/>
            <ac:spMk id="4" creationId="{A9B54AF2-D43C-F165-7154-6849340C516F}"/>
          </ac:spMkLst>
        </pc:spChg>
        <pc:spChg chg="mod">
          <ac:chgData name="Gabriel Bueno Lemes da Silva" userId="f7052621951cd35b" providerId="LiveId" clId="{E1C4A492-ADB8-4333-9059-961171C1C49D}" dt="2024-06-24T00:12:45.822" v="239"/>
          <ac:spMkLst>
            <pc:docMk/>
            <pc:sldMk cId="1483832147" sldId="268"/>
            <ac:spMk id="5" creationId="{63269BD1-38CA-4BF4-6A97-6305C939B25D}"/>
          </ac:spMkLst>
        </pc:spChg>
      </pc:sldChg>
      <pc:sldChg chg="modSp add mod modClrScheme modAnim chgLayout">
        <pc:chgData name="Gabriel Bueno Lemes da Silva" userId="f7052621951cd35b" providerId="LiveId" clId="{E1C4A492-ADB8-4333-9059-961171C1C49D}" dt="2024-06-24T08:43:16.831" v="449"/>
        <pc:sldMkLst>
          <pc:docMk/>
          <pc:sldMk cId="3284750168" sldId="269"/>
        </pc:sldMkLst>
        <pc:spChg chg="mod">
          <ac:chgData name="Gabriel Bueno Lemes da Silva" userId="f7052621951cd35b" providerId="LiveId" clId="{E1C4A492-ADB8-4333-9059-961171C1C49D}" dt="2024-06-24T08:31:53.921" v="386" actId="20577"/>
          <ac:spMkLst>
            <pc:docMk/>
            <pc:sldMk cId="3284750168" sldId="269"/>
            <ac:spMk id="4" creationId="{AFD859F2-0AF6-199A-1188-96DF80634C4C}"/>
          </ac:spMkLst>
        </pc:spChg>
      </pc:sldChg>
      <pc:sldChg chg="modSp add mod modClrScheme chgLayout">
        <pc:chgData name="Gabriel Bueno Lemes da Silva" userId="f7052621951cd35b" providerId="LiveId" clId="{E1C4A492-ADB8-4333-9059-961171C1C49D}" dt="2024-06-25T22:24:37.026" v="899" actId="20577"/>
        <pc:sldMkLst>
          <pc:docMk/>
          <pc:sldMk cId="2836592999" sldId="270"/>
        </pc:sldMkLst>
        <pc:spChg chg="mod">
          <ac:chgData name="Gabriel Bueno Lemes da Silva" userId="f7052621951cd35b" providerId="LiveId" clId="{E1C4A492-ADB8-4333-9059-961171C1C49D}" dt="2024-06-25T22:24:37.026" v="899" actId="20577"/>
          <ac:spMkLst>
            <pc:docMk/>
            <pc:sldMk cId="2836592999" sldId="270"/>
            <ac:spMk id="4" creationId="{AFD859F2-0AF6-199A-1188-96DF80634C4C}"/>
          </ac:spMkLst>
        </pc:spChg>
      </pc:sldChg>
      <pc:sldChg chg="modSp add mod modClrScheme chgLayout">
        <pc:chgData name="Gabriel Bueno Lemes da Silva" userId="f7052621951cd35b" providerId="LiveId" clId="{E1C4A492-ADB8-4333-9059-961171C1C49D}" dt="2024-06-25T22:24:57.898" v="908" actId="20577"/>
        <pc:sldMkLst>
          <pc:docMk/>
          <pc:sldMk cId="1922426780" sldId="271"/>
        </pc:sldMkLst>
        <pc:spChg chg="mod">
          <ac:chgData name="Gabriel Bueno Lemes da Silva" userId="f7052621951cd35b" providerId="LiveId" clId="{E1C4A492-ADB8-4333-9059-961171C1C49D}" dt="2024-06-25T22:24:57.898" v="908" actId="20577"/>
          <ac:spMkLst>
            <pc:docMk/>
            <pc:sldMk cId="1922426780" sldId="271"/>
            <ac:spMk id="4" creationId="{AFD859F2-0AF6-199A-1188-96DF80634C4C}"/>
          </ac:spMkLst>
        </pc:spChg>
      </pc:sldChg>
      <pc:sldChg chg="modSp add mod modClrScheme chgLayout">
        <pc:chgData name="Gabriel Bueno Lemes da Silva" userId="f7052621951cd35b" providerId="LiveId" clId="{E1C4A492-ADB8-4333-9059-961171C1C49D}" dt="2024-06-25T22:25:15.110" v="920" actId="20577"/>
        <pc:sldMkLst>
          <pc:docMk/>
          <pc:sldMk cId="1686201433" sldId="272"/>
        </pc:sldMkLst>
        <pc:spChg chg="mod">
          <ac:chgData name="Gabriel Bueno Lemes da Silva" userId="f7052621951cd35b" providerId="LiveId" clId="{E1C4A492-ADB8-4333-9059-961171C1C49D}" dt="2024-06-25T22:25:15.110" v="920" actId="20577"/>
          <ac:spMkLst>
            <pc:docMk/>
            <pc:sldMk cId="1686201433" sldId="272"/>
            <ac:spMk id="4" creationId="{AFD859F2-0AF6-199A-1188-96DF80634C4C}"/>
          </ac:spMkLst>
        </pc:spChg>
      </pc:sldChg>
      <pc:sldChg chg="modSp add mod modClrScheme chgLayout">
        <pc:chgData name="Gabriel Bueno Lemes da Silva" userId="f7052621951cd35b" providerId="LiveId" clId="{E1C4A492-ADB8-4333-9059-961171C1C49D}" dt="2024-06-25T22:25:27.777" v="929" actId="20577"/>
        <pc:sldMkLst>
          <pc:docMk/>
          <pc:sldMk cId="3950346296" sldId="273"/>
        </pc:sldMkLst>
        <pc:spChg chg="mod">
          <ac:chgData name="Gabriel Bueno Lemes da Silva" userId="f7052621951cd35b" providerId="LiveId" clId="{E1C4A492-ADB8-4333-9059-961171C1C49D}" dt="2024-06-25T22:25:27.777" v="929" actId="20577"/>
          <ac:spMkLst>
            <pc:docMk/>
            <pc:sldMk cId="3950346296" sldId="273"/>
            <ac:spMk id="4" creationId="{AFD859F2-0AF6-199A-1188-96DF80634C4C}"/>
          </ac:spMkLst>
        </pc:spChg>
      </pc:sldChg>
      <pc:sldChg chg="modSp add mod modClrScheme chgLayout">
        <pc:chgData name="Gabriel Bueno Lemes da Silva" userId="f7052621951cd35b" providerId="LiveId" clId="{E1C4A492-ADB8-4333-9059-961171C1C49D}" dt="2024-06-25T22:25:42.848" v="938" actId="20577"/>
        <pc:sldMkLst>
          <pc:docMk/>
          <pc:sldMk cId="1155675719" sldId="274"/>
        </pc:sldMkLst>
        <pc:spChg chg="mod">
          <ac:chgData name="Gabriel Bueno Lemes da Silva" userId="f7052621951cd35b" providerId="LiveId" clId="{E1C4A492-ADB8-4333-9059-961171C1C49D}" dt="2024-06-25T22:25:42.848" v="938" actId="20577"/>
          <ac:spMkLst>
            <pc:docMk/>
            <pc:sldMk cId="1155675719" sldId="274"/>
            <ac:spMk id="4" creationId="{AFD859F2-0AF6-199A-1188-96DF80634C4C}"/>
          </ac:spMkLst>
        </pc:spChg>
      </pc:sldChg>
      <pc:sldChg chg="modSp add mod modClrScheme chgLayout">
        <pc:chgData name="Gabriel Bueno Lemes da Silva" userId="f7052621951cd35b" providerId="LiveId" clId="{E1C4A492-ADB8-4333-9059-961171C1C49D}" dt="2024-06-25T22:25:56.653" v="946" actId="20577"/>
        <pc:sldMkLst>
          <pc:docMk/>
          <pc:sldMk cId="3204931865" sldId="275"/>
        </pc:sldMkLst>
        <pc:spChg chg="mod">
          <ac:chgData name="Gabriel Bueno Lemes da Silva" userId="f7052621951cd35b" providerId="LiveId" clId="{E1C4A492-ADB8-4333-9059-961171C1C49D}" dt="2024-06-25T22:25:56.653" v="946" actId="20577"/>
          <ac:spMkLst>
            <pc:docMk/>
            <pc:sldMk cId="3204931865" sldId="275"/>
            <ac:spMk id="4" creationId="{AFD859F2-0AF6-199A-1188-96DF80634C4C}"/>
          </ac:spMkLst>
        </pc:spChg>
      </pc:sldChg>
      <pc:sldChg chg="modSp add mod modClrScheme chgLayout">
        <pc:chgData name="Gabriel Bueno Lemes da Silva" userId="f7052621951cd35b" providerId="LiveId" clId="{E1C4A492-ADB8-4333-9059-961171C1C49D}" dt="2024-06-25T22:26:11.027" v="952" actId="20577"/>
        <pc:sldMkLst>
          <pc:docMk/>
          <pc:sldMk cId="2586341873" sldId="276"/>
        </pc:sldMkLst>
        <pc:spChg chg="mod">
          <ac:chgData name="Gabriel Bueno Lemes da Silva" userId="f7052621951cd35b" providerId="LiveId" clId="{E1C4A492-ADB8-4333-9059-961171C1C49D}" dt="2024-06-25T22:26:11.027" v="952" actId="20577"/>
          <ac:spMkLst>
            <pc:docMk/>
            <pc:sldMk cId="2586341873" sldId="276"/>
            <ac:spMk id="4" creationId="{AFD859F2-0AF6-199A-1188-96DF80634C4C}"/>
          </ac:spMkLst>
        </pc:spChg>
      </pc:sldChg>
      <pc:sldChg chg="addSp delSp modSp add mod modClrScheme chgLayout">
        <pc:chgData name="Gabriel Bueno Lemes da Silva" userId="f7052621951cd35b" providerId="LiveId" clId="{E1C4A492-ADB8-4333-9059-961171C1C49D}" dt="2024-06-25T22:26:27.125" v="961" actId="20577"/>
        <pc:sldMkLst>
          <pc:docMk/>
          <pc:sldMk cId="4173971274" sldId="277"/>
        </pc:sldMkLst>
        <pc:spChg chg="add del mod ord">
          <ac:chgData name="Gabriel Bueno Lemes da Silva" userId="f7052621951cd35b" providerId="LiveId" clId="{E1C4A492-ADB8-4333-9059-961171C1C49D}" dt="2024-06-24T08:34:50.207" v="401" actId="700"/>
          <ac:spMkLst>
            <pc:docMk/>
            <pc:sldMk cId="4173971274" sldId="277"/>
            <ac:spMk id="2" creationId="{62906B90-44AD-E5CD-4FE4-38CEB7CB22CB}"/>
          </ac:spMkLst>
        </pc:spChg>
        <pc:spChg chg="add del mod ord">
          <ac:chgData name="Gabriel Bueno Lemes da Silva" userId="f7052621951cd35b" providerId="LiveId" clId="{E1C4A492-ADB8-4333-9059-961171C1C49D}" dt="2024-06-24T08:34:50.207" v="401" actId="700"/>
          <ac:spMkLst>
            <pc:docMk/>
            <pc:sldMk cId="4173971274" sldId="277"/>
            <ac:spMk id="3" creationId="{D0DDBE90-4247-44C8-DB90-7E05C040C961}"/>
          </ac:spMkLst>
        </pc:spChg>
        <pc:spChg chg="mod">
          <ac:chgData name="Gabriel Bueno Lemes da Silva" userId="f7052621951cd35b" providerId="LiveId" clId="{E1C4A492-ADB8-4333-9059-961171C1C49D}" dt="2024-06-25T22:26:27.125" v="961" actId="20577"/>
          <ac:spMkLst>
            <pc:docMk/>
            <pc:sldMk cId="4173971274" sldId="277"/>
            <ac:spMk id="4" creationId="{AFD859F2-0AF6-199A-1188-96DF80634C4C}"/>
          </ac:spMkLst>
        </pc:spChg>
      </pc:sldChg>
      <pc:sldChg chg="delSp modSp add mod ord">
        <pc:chgData name="Gabriel Bueno Lemes da Silva" userId="f7052621951cd35b" providerId="LiveId" clId="{E1C4A492-ADB8-4333-9059-961171C1C49D}" dt="2024-06-25T22:22:33.842" v="879" actId="1076"/>
        <pc:sldMkLst>
          <pc:docMk/>
          <pc:sldMk cId="2674247604" sldId="278"/>
        </pc:sldMkLst>
        <pc:spChg chg="mod">
          <ac:chgData name="Gabriel Bueno Lemes da Silva" userId="f7052621951cd35b" providerId="LiveId" clId="{E1C4A492-ADB8-4333-9059-961171C1C49D}" dt="2024-06-25T22:22:33.842" v="879" actId="1076"/>
          <ac:spMkLst>
            <pc:docMk/>
            <pc:sldMk cId="2674247604" sldId="278"/>
            <ac:spMk id="4" creationId="{A9B54AF2-D43C-F165-7154-6849340C516F}"/>
          </ac:spMkLst>
        </pc:spChg>
        <pc:spChg chg="del">
          <ac:chgData name="Gabriel Bueno Lemes da Silva" userId="f7052621951cd35b" providerId="LiveId" clId="{E1C4A492-ADB8-4333-9059-961171C1C49D}" dt="2024-06-25T22:12:06.152" v="527" actId="478"/>
          <ac:spMkLst>
            <pc:docMk/>
            <pc:sldMk cId="2674247604" sldId="278"/>
            <ac:spMk id="5" creationId="{63269BD1-38CA-4BF4-6A97-6305C939B25D}"/>
          </ac:spMkLst>
        </pc:spChg>
      </pc:sldChg>
      <pc:sldChg chg="modSp add mod ord">
        <pc:chgData name="Gabriel Bueno Lemes da Silva" userId="f7052621951cd35b" providerId="LiveId" clId="{E1C4A492-ADB8-4333-9059-961171C1C49D}" dt="2024-06-26T08:18:30.347" v="979" actId="20577"/>
        <pc:sldMkLst>
          <pc:docMk/>
          <pc:sldMk cId="339335146" sldId="279"/>
        </pc:sldMkLst>
        <pc:spChg chg="mod">
          <ac:chgData name="Gabriel Bueno Lemes da Silva" userId="f7052621951cd35b" providerId="LiveId" clId="{E1C4A492-ADB8-4333-9059-961171C1C49D}" dt="2024-06-26T08:18:30.347" v="979" actId="20577"/>
          <ac:spMkLst>
            <pc:docMk/>
            <pc:sldMk cId="339335146" sldId="279"/>
            <ac:spMk id="4" creationId="{AFD859F2-0AF6-199A-1188-96DF80634C4C}"/>
          </ac:spMkLst>
        </pc:spChg>
      </pc:sldChg>
      <pc:sldMasterChg chg="modSp addSldLayout delSldLayout modSldLayout">
        <pc:chgData name="Gabriel Bueno Lemes da Silva" userId="f7052621951cd35b" providerId="LiveId" clId="{E1C4A492-ADB8-4333-9059-961171C1C49D}" dt="2024-06-24T08:48:18.829" v="523" actId="20577"/>
        <pc:sldMasterMkLst>
          <pc:docMk/>
          <pc:sldMasterMk cId="0" sldId="2147483648"/>
        </pc:sldMasterMkLst>
        <pc:sldLayoutChg chg="modSp">
          <pc:chgData name="Gabriel Bueno Lemes da Silva" userId="f7052621951cd35b" providerId="LiveId" clId="{E1C4A492-ADB8-4333-9059-961171C1C49D}" dt="2024-06-24T08:35:51.979" v="406" actId="735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Gabriel Bueno Lemes da Silva" userId="f7052621951cd35b" providerId="LiveId" clId="{E1C4A492-ADB8-4333-9059-961171C1C49D}" dt="2024-06-24T08:33:37.067" v="389" actId="2696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Gabriel Bueno Lemes da Silva" userId="f7052621951cd35b" providerId="LiveId" clId="{E1C4A492-ADB8-4333-9059-961171C1C49D}" dt="2024-06-24T08:33:39.220" v="390" actId="2696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Gabriel Bueno Lemes da Silva" userId="f7052621951cd35b" providerId="LiveId" clId="{E1C4A492-ADB8-4333-9059-961171C1C49D}" dt="2024-06-24T08:33:39.750" v="391" actId="2696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Gabriel Bueno Lemes da Silva" userId="f7052621951cd35b" providerId="LiveId" clId="{E1C4A492-ADB8-4333-9059-961171C1C49D}" dt="2024-06-24T08:33:40.234" v="392" actId="2696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Gabriel Bueno Lemes da Silva" userId="f7052621951cd35b" providerId="LiveId" clId="{E1C4A492-ADB8-4333-9059-961171C1C49D}" dt="2024-06-24T08:33:40.690" v="393" actId="2696"/>
          <pc:sldLayoutMkLst>
            <pc:docMk/>
            <pc:sldMasterMk cId="0" sldId="2147483648"/>
            <pc:sldLayoutMk cId="0" sldId="2147483654"/>
          </pc:sldLayoutMkLst>
        </pc:sldLayoutChg>
        <pc:sldLayoutChg chg="delSp modSp mod">
          <pc:chgData name="Gabriel Bueno Lemes da Silva" userId="f7052621951cd35b" providerId="LiveId" clId="{E1C4A492-ADB8-4333-9059-961171C1C49D}" dt="2024-06-24T08:38:16.492" v="413" actId="478"/>
          <pc:sldLayoutMkLst>
            <pc:docMk/>
            <pc:sldMasterMk cId="0" sldId="2147483648"/>
            <pc:sldLayoutMk cId="0" sldId="2147483655"/>
          </pc:sldLayoutMkLst>
          <pc:spChg chg="del">
            <ac:chgData name="Gabriel Bueno Lemes da Silva" userId="f7052621951cd35b" providerId="LiveId" clId="{E1C4A492-ADB8-4333-9059-961171C1C49D}" dt="2024-06-24T08:38:16.492" v="413" actId="478"/>
            <ac:spMkLst>
              <pc:docMk/>
              <pc:sldMasterMk cId="0" sldId="2147483648"/>
              <pc:sldLayoutMk cId="0" sldId="2147483655"/>
              <ac:spMk id="2" creationId="{00000000-0000-0000-0000-000000000000}"/>
            </ac:spMkLst>
          </pc:spChg>
          <pc:spChg chg="del">
            <ac:chgData name="Gabriel Bueno Lemes da Silva" userId="f7052621951cd35b" providerId="LiveId" clId="{E1C4A492-ADB8-4333-9059-961171C1C49D}" dt="2024-06-24T08:38:16.492" v="413" actId="478"/>
            <ac:spMkLst>
              <pc:docMk/>
              <pc:sldMasterMk cId="0" sldId="2147483648"/>
              <pc:sldLayoutMk cId="0" sldId="2147483655"/>
              <ac:spMk id="3" creationId="{00000000-0000-0000-0000-000000000000}"/>
            </ac:spMkLst>
          </pc:spChg>
          <pc:spChg chg="del">
            <ac:chgData name="Gabriel Bueno Lemes da Silva" userId="f7052621951cd35b" providerId="LiveId" clId="{E1C4A492-ADB8-4333-9059-961171C1C49D}" dt="2024-06-24T08:38:16.492" v="413" actId="478"/>
            <ac:spMkLst>
              <pc:docMk/>
              <pc:sldMasterMk cId="0" sldId="2147483648"/>
              <pc:sldLayoutMk cId="0" sldId="2147483655"/>
              <ac:spMk id="4" creationId="{00000000-0000-0000-0000-000000000000}"/>
            </ac:spMkLst>
          </pc:spChg>
        </pc:sldLayoutChg>
        <pc:sldLayoutChg chg="addSp delSp modSp add del mod modAnim">
          <pc:chgData name="Gabriel Bueno Lemes da Silva" userId="f7052621951cd35b" providerId="LiveId" clId="{E1C4A492-ADB8-4333-9059-961171C1C49D}" dt="2024-06-24T08:48:18.829" v="523" actId="20577"/>
          <pc:sldLayoutMkLst>
            <pc:docMk/>
            <pc:sldMasterMk cId="0" sldId="2147483648"/>
            <pc:sldLayoutMk cId="3349360859" sldId="2147483656"/>
          </pc:sldLayoutMkLst>
          <pc:spChg chg="add del">
            <ac:chgData name="Gabriel Bueno Lemes da Silva" userId="f7052621951cd35b" providerId="LiveId" clId="{E1C4A492-ADB8-4333-9059-961171C1C49D}" dt="2024-06-24T08:38:34.562" v="415" actId="478"/>
            <ac:spMkLst>
              <pc:docMk/>
              <pc:sldMasterMk cId="0" sldId="2147483648"/>
              <pc:sldLayoutMk cId="3349360859" sldId="2147483656"/>
              <ac:spMk id="2" creationId="{00000000-0000-0000-0000-000000000000}"/>
            </ac:spMkLst>
          </pc:spChg>
          <pc:spChg chg="add del mod">
            <ac:chgData name="Gabriel Bueno Lemes da Silva" userId="f7052621951cd35b" providerId="LiveId" clId="{E1C4A492-ADB8-4333-9059-961171C1C49D}" dt="2024-06-24T08:43:13.880" v="446"/>
            <ac:spMkLst>
              <pc:docMk/>
              <pc:sldMasterMk cId="0" sldId="2147483648"/>
              <pc:sldLayoutMk cId="3349360859" sldId="2147483656"/>
              <ac:spMk id="3" creationId="{00000000-0000-0000-0000-000000000000}"/>
            </ac:spMkLst>
          </pc:spChg>
          <pc:spChg chg="add del mod">
            <ac:chgData name="Gabriel Bueno Lemes da Silva" userId="f7052621951cd35b" providerId="LiveId" clId="{E1C4A492-ADB8-4333-9059-961171C1C49D}" dt="2024-06-24T08:43:13.880" v="446"/>
            <ac:spMkLst>
              <pc:docMk/>
              <pc:sldMasterMk cId="0" sldId="2147483648"/>
              <pc:sldLayoutMk cId="3349360859" sldId="2147483656"/>
              <ac:spMk id="4" creationId="{00000000-0000-0000-0000-000000000000}"/>
            </ac:spMkLst>
          </pc:spChg>
          <pc:spChg chg="add del mod">
            <ac:chgData name="Gabriel Bueno Lemes da Silva" userId="f7052621951cd35b" providerId="LiveId" clId="{E1C4A492-ADB8-4333-9059-961171C1C49D}" dt="2024-06-24T08:43:08.149" v="444"/>
            <ac:spMkLst>
              <pc:docMk/>
              <pc:sldMasterMk cId="0" sldId="2147483648"/>
              <pc:sldLayoutMk cId="3349360859" sldId="2147483656"/>
              <ac:spMk id="5" creationId="{E70C766E-C6A4-E0D5-7855-6CFE5ACB79A1}"/>
            </ac:spMkLst>
          </pc:spChg>
          <pc:spChg chg="add del mod">
            <ac:chgData name="Gabriel Bueno Lemes da Silva" userId="f7052621951cd35b" providerId="LiveId" clId="{E1C4A492-ADB8-4333-9059-961171C1C49D}" dt="2024-06-24T08:43:04.330" v="442"/>
            <ac:spMkLst>
              <pc:docMk/>
              <pc:sldMasterMk cId="0" sldId="2147483648"/>
              <pc:sldLayoutMk cId="3349360859" sldId="2147483656"/>
              <ac:spMk id="6" creationId="{36BB5D1D-2962-2C11-0F21-9E4A795BE1DA}"/>
            </ac:spMkLst>
          </pc:spChg>
          <pc:spChg chg="add del mod">
            <ac:chgData name="Gabriel Bueno Lemes da Silva" userId="f7052621951cd35b" providerId="LiveId" clId="{E1C4A492-ADB8-4333-9059-961171C1C49D}" dt="2024-06-24T08:43:04.330" v="442"/>
            <ac:spMkLst>
              <pc:docMk/>
              <pc:sldMasterMk cId="0" sldId="2147483648"/>
              <pc:sldLayoutMk cId="3349360859" sldId="2147483656"/>
              <ac:spMk id="7" creationId="{60FC1361-7BAC-A23F-924B-42C840708633}"/>
            </ac:spMkLst>
          </pc:spChg>
          <pc:spChg chg="add del mod">
            <ac:chgData name="Gabriel Bueno Lemes da Silva" userId="f7052621951cd35b" providerId="LiveId" clId="{E1C4A492-ADB8-4333-9059-961171C1C49D}" dt="2024-06-24T08:43:04.330" v="442"/>
            <ac:spMkLst>
              <pc:docMk/>
              <pc:sldMasterMk cId="0" sldId="2147483648"/>
              <pc:sldLayoutMk cId="3349360859" sldId="2147483656"/>
              <ac:spMk id="8" creationId="{8FE6D447-3C68-70E6-5740-F674C20B26DC}"/>
            </ac:spMkLst>
          </pc:spChg>
          <pc:spChg chg="add del mod">
            <ac:chgData name="Gabriel Bueno Lemes da Silva" userId="f7052621951cd35b" providerId="LiveId" clId="{E1C4A492-ADB8-4333-9059-961171C1C49D}" dt="2024-06-24T08:43:13.880" v="446"/>
            <ac:spMkLst>
              <pc:docMk/>
              <pc:sldMasterMk cId="0" sldId="2147483648"/>
              <pc:sldLayoutMk cId="3349360859" sldId="2147483656"/>
              <ac:spMk id="9" creationId="{25BD38BE-9BAD-8866-650E-0F4B5D05B490}"/>
            </ac:spMkLst>
          </pc:spChg>
          <pc:spChg chg="add del mod">
            <ac:chgData name="Gabriel Bueno Lemes da Silva" userId="f7052621951cd35b" providerId="LiveId" clId="{E1C4A492-ADB8-4333-9059-961171C1C49D}" dt="2024-06-24T08:43:16.831" v="449"/>
            <ac:spMkLst>
              <pc:docMk/>
              <pc:sldMasterMk cId="0" sldId="2147483648"/>
              <pc:sldLayoutMk cId="3349360859" sldId="2147483656"/>
              <ac:spMk id="10" creationId="{5DDF9648-EFEC-B7B3-69F2-E82F9D942215}"/>
            </ac:spMkLst>
          </pc:spChg>
          <pc:spChg chg="add del mod">
            <ac:chgData name="Gabriel Bueno Lemes da Silva" userId="f7052621951cd35b" providerId="LiveId" clId="{E1C4A492-ADB8-4333-9059-961171C1C49D}" dt="2024-06-24T08:43:16.831" v="449"/>
            <ac:spMkLst>
              <pc:docMk/>
              <pc:sldMasterMk cId="0" sldId="2147483648"/>
              <pc:sldLayoutMk cId="3349360859" sldId="2147483656"/>
              <ac:spMk id="11" creationId="{D281A274-2185-D5D0-7A5A-D18361B5BF4C}"/>
            </ac:spMkLst>
          </pc:spChg>
          <pc:spChg chg="add del mod">
            <ac:chgData name="Gabriel Bueno Lemes da Silva" userId="f7052621951cd35b" providerId="LiveId" clId="{E1C4A492-ADB8-4333-9059-961171C1C49D}" dt="2024-06-24T08:43:16.831" v="449"/>
            <ac:spMkLst>
              <pc:docMk/>
              <pc:sldMasterMk cId="0" sldId="2147483648"/>
              <pc:sldLayoutMk cId="3349360859" sldId="2147483656"/>
              <ac:spMk id="12" creationId="{06F9900F-308D-E511-E090-39E9CF95504C}"/>
            </ac:spMkLst>
          </pc:spChg>
          <pc:spChg chg="add mod">
            <ac:chgData name="Gabriel Bueno Lemes da Silva" userId="f7052621951cd35b" providerId="LiveId" clId="{E1C4A492-ADB8-4333-9059-961171C1C49D}" dt="2024-06-24T08:48:18.829" v="523" actId="20577"/>
            <ac:spMkLst>
              <pc:docMk/>
              <pc:sldMasterMk cId="0" sldId="2147483648"/>
              <pc:sldLayoutMk cId="3349360859" sldId="2147483656"/>
              <ac:spMk id="13" creationId="{122FC575-CB19-7A6B-1806-36E5ABA8608D}"/>
            </ac:spMkLst>
          </pc:spChg>
          <pc:spChg chg="add mod">
            <ac:chgData name="Gabriel Bueno Lemes da Silva" userId="f7052621951cd35b" providerId="LiveId" clId="{E1C4A492-ADB8-4333-9059-961171C1C49D}" dt="2024-06-24T08:46:38.943" v="493" actId="404"/>
            <ac:spMkLst>
              <pc:docMk/>
              <pc:sldMasterMk cId="0" sldId="2147483648"/>
              <pc:sldLayoutMk cId="3349360859" sldId="2147483656"/>
              <ac:spMk id="14" creationId="{3C5B9339-B03F-FC0E-E586-043DFA28513D}"/>
            </ac:spMkLst>
          </pc:spChg>
        </pc:sldLayoutChg>
        <pc:sldLayoutChg chg="modSp new del mod">
          <pc:chgData name="Gabriel Bueno Lemes da Silva" userId="f7052621951cd35b" providerId="LiveId" clId="{E1C4A492-ADB8-4333-9059-961171C1C49D}" dt="2024-06-24T08:35:42.912" v="405" actId="2696"/>
          <pc:sldLayoutMkLst>
            <pc:docMk/>
            <pc:sldMasterMk cId="0" sldId="2147483648"/>
            <pc:sldLayoutMk cId="3492650523" sldId="2147483656"/>
          </pc:sldLayoutMkLst>
        </pc:sldLayoutChg>
        <pc:sldLayoutChg chg="del">
          <pc:chgData name="Gabriel Bueno Lemes da Silva" userId="f7052621951cd35b" providerId="LiveId" clId="{E1C4A492-ADB8-4333-9059-961171C1C49D}" dt="2024-06-24T08:33:44.433" v="395" actId="2696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Gabriel Bueno Lemes da Silva" userId="f7052621951cd35b" providerId="LiveId" clId="{E1C4A492-ADB8-4333-9059-961171C1C49D}" dt="2024-06-24T08:33:45.423" v="396" actId="2696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Gabriel Bueno Lemes da Silva" userId="f7052621951cd35b" providerId="LiveId" clId="{E1C4A492-ADB8-4333-9059-961171C1C49D}" dt="2024-06-24T08:33:46.661" v="397" actId="2696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pt-BR"/>
              <a:t>26/06/2024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pt-BR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pt-BR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pt-BR">
              <a:latin typeface="Arial"/>
              <a:cs typeface="Arial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pt-BR"/>
              <a:t>0</a:t>
            </a:fld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3564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3914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82613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51876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2634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26296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95736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91837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05467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0336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DAF5C2B-D7B1-07C9-B1AA-EA2C5A947758}" type="slidenum">
              <a:rPr/>
              <a:t>1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46908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9944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06769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95817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7871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2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026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162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4709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0541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36322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5248C2-40B3-BD92-848E-32F75841B4B4}" type="slidenum">
              <a:rPr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7790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Diapositivo de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 bwMode="auto">
          <a:xfrm>
            <a:off x="1015007" y="1771878"/>
            <a:ext cx="6090047" cy="3769312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pt-BR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 bwMode="auto">
          <a:xfrm>
            <a:off x="1015007" y="5686550"/>
            <a:ext cx="6090047" cy="261395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pt-BR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26/06/2024</a:t>
            </a:fld>
            <a:endParaRPr lang="pt-BR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‹nº›</a:t>
            </a:fld>
            <a:endParaRPr lang="pt-BR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10" userDrawn="1">
          <p15:clr>
            <a:srgbClr val="FBAE40"/>
          </p15:clr>
        </p15:guide>
        <p15:guide id="2" pos="2557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Em branc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10" userDrawn="1">
          <p15:clr>
            <a:srgbClr val="FBAE40"/>
          </p15:clr>
        </p15:guide>
        <p15:guide id="2" pos="255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Conteúd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" name="CaixaDeTexto 12">
            <a:extLst>
              <a:ext uri="{FF2B5EF4-FFF2-40B4-BE49-F238E27FC236}">
                <a16:creationId xmlns:a16="http://schemas.microsoft.com/office/drawing/2014/main" id="{122FC575-CB19-7A6B-1806-36E5ABA8608D}"/>
              </a:ext>
            </a:extLst>
          </p:cNvPr>
          <p:cNvSpPr txBox="1"/>
          <p:nvPr userDrawn="1"/>
        </p:nvSpPr>
        <p:spPr>
          <a:xfrm>
            <a:off x="487363" y="10161487"/>
            <a:ext cx="660717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algn="r">
              <a:spcBef>
                <a:spcPts val="0"/>
              </a:spcBef>
              <a:spcAft>
                <a:spcPts val="0"/>
              </a:spcAft>
            </a:pPr>
            <a:r>
              <a:rPr lang="pt-BR" sz="1200" b="0" i="0" dirty="0">
                <a:solidFill>
                  <a:srgbClr val="C00000"/>
                </a:solidFill>
                <a:effectLst/>
                <a:latin typeface="+mj-lt"/>
                <a:ea typeface="Arial Rounded MT Bold" panose="020F0704030504030204" pitchFamily="34" charset="0"/>
                <a:cs typeface="Arial Rounded MT Bold" panose="020F0704030504030204" pitchFamily="34" charset="0"/>
              </a:rPr>
              <a:t>Super Atalhos do Windows para a </a:t>
            </a:r>
            <a:r>
              <a:rPr lang="pt-BR" sz="1200" b="0" i="0" dirty="0" err="1">
                <a:solidFill>
                  <a:srgbClr val="C00000"/>
                </a:solidFill>
                <a:effectLst/>
                <a:latin typeface="+mj-lt"/>
                <a:ea typeface="Arial Rounded MT Bold" panose="020F0704030504030204" pitchFamily="34" charset="0"/>
                <a:cs typeface="Arial Rounded MT Bold" panose="020F0704030504030204" pitchFamily="34" charset="0"/>
              </a:rPr>
              <a:t>Produtividade◾Gabriel</a:t>
            </a:r>
            <a:r>
              <a:rPr lang="pt-BR" sz="1200" b="0" i="0" dirty="0">
                <a:solidFill>
                  <a:srgbClr val="C00000"/>
                </a:solidFill>
                <a:effectLst/>
                <a:latin typeface="+mj-lt"/>
                <a:ea typeface="Arial Rounded MT Bold" panose="020F0704030504030204" pitchFamily="34" charset="0"/>
                <a:cs typeface="Arial Rounded MT Bold" panose="020F0704030504030204" pitchFamily="34" charset="0"/>
              </a:rPr>
              <a:t> Bueno</a:t>
            </a:r>
            <a:endParaRPr lang="pt-BR" sz="1600" dirty="0">
              <a:latin typeface="+mj-lt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5B9339-B03F-FC0E-E586-043DFA28513D}"/>
              </a:ext>
            </a:extLst>
          </p:cNvPr>
          <p:cNvSpPr txBox="1"/>
          <p:nvPr userDrawn="1"/>
        </p:nvSpPr>
        <p:spPr bwMode="auto">
          <a:xfrm>
            <a:off x="7094538" y="10161488"/>
            <a:ext cx="53816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algn="ctr">
              <a:spcBef>
                <a:spcPts val="0"/>
              </a:spcBef>
              <a:spcAft>
                <a:spcPts val="0"/>
              </a:spcAft>
            </a:pPr>
            <a:fld id="{D308DB2E-B4D2-40D2-B657-E83452D030CF}" type="slidenum">
              <a:rPr lang="pt-BR" sz="1200" b="0" i="0" smtClean="0">
                <a:solidFill>
                  <a:srgbClr val="C00000"/>
                </a:solidFill>
                <a:effectLst/>
                <a:latin typeface="Arial Rounded MT Bold" panose="020F0704030504030204" pitchFamily="34" charset="0"/>
                <a:ea typeface="Arial Rounded MT Bold" panose="020F0704030504030204" pitchFamily="34" charset="0"/>
                <a:cs typeface="Arial Rounded MT Bold" panose="020F0704030504030204" pitchFamily="34" charset="0"/>
              </a:r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9360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10" userDrawn="1">
          <p15:clr>
            <a:srgbClr val="FBAE40"/>
          </p15:clr>
        </p15:guide>
        <p15:guide id="2" pos="2557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 bwMode="auto">
          <a:xfrm>
            <a:off x="558254" y="576424"/>
            <a:ext cx="7003554" cy="20926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pt-BR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 bwMode="auto">
          <a:xfrm>
            <a:off x="558254" y="2882120"/>
            <a:ext cx="7003554" cy="68694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 bwMode="auto">
          <a:xfrm>
            <a:off x="558254" y="10034793"/>
            <a:ext cx="1827014" cy="576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pt-BR"/>
              <a:t>26/06/2024</a:t>
            </a:fld>
            <a:endParaRPr lang="pt-BR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 bwMode="auto">
          <a:xfrm>
            <a:off x="2689770" y="10034793"/>
            <a:ext cx="2740521" cy="576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 bwMode="auto">
          <a:xfrm>
            <a:off x="5734794" y="10034793"/>
            <a:ext cx="1827014" cy="576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pt-BR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10" userDrawn="1">
          <p15:clr>
            <a:srgbClr val="F26B43"/>
          </p15:clr>
        </p15:guide>
        <p15:guide id="2" pos="255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64329069" name="Imagem 1164329068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-21607" y="-218280"/>
            <a:ext cx="8134614" cy="11263312"/>
          </a:xfrm>
          <a:prstGeom prst="rect">
            <a:avLst/>
          </a:prstGeom>
        </p:spPr>
      </p:pic>
      <p:sp>
        <p:nvSpPr>
          <p:cNvPr id="181903013" name="CaixaDeTexto 181903012"/>
          <p:cNvSpPr txBox="1"/>
          <p:nvPr/>
        </p:nvSpPr>
        <p:spPr bwMode="auto">
          <a:xfrm>
            <a:off x="2024231" y="10093596"/>
            <a:ext cx="4071600" cy="357790"/>
          </a:xfrm>
          <a:prstGeom prst="rect">
            <a:avLst/>
          </a:prstGeom>
          <a:solidFill>
            <a:srgbClr val="814F1A"/>
          </a:solidFill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spAutoFit/>
          </a:bodyPr>
          <a:lstStyle/>
          <a:p>
            <a:pPr algn="ctr">
              <a:defRPr/>
            </a:pPr>
            <a:r>
              <a:rPr lang="pt-BR" b="1" dirty="0">
                <a:solidFill>
                  <a:schemeClr val="bg1"/>
                </a:solidFill>
              </a:rPr>
              <a:t>GABRIEL BUENO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521269315" name="CaixaDeTexto 521269314"/>
          <p:cNvSpPr txBox="1"/>
          <p:nvPr/>
        </p:nvSpPr>
        <p:spPr bwMode="auto">
          <a:xfrm>
            <a:off x="-28807" y="362594"/>
            <a:ext cx="8141814" cy="923330"/>
          </a:xfrm>
          <a:prstGeom prst="rect">
            <a:avLst/>
          </a:prstGeom>
          <a:solidFill>
            <a:srgbClr val="814F1A"/>
          </a:solidFill>
          <a:ln>
            <a:noFill/>
          </a:ln>
        </p:spPr>
        <p:txBody>
          <a:bodyPr vertOverflow="overflow" horzOverflow="overflow" vert="horz" wrap="square" lIns="91440" tIns="45720" rIns="91440" bIns="45720" numCol="1" spcCol="0" rtlCol="0" fromWordArt="0" anchor="ctr" anchorCtr="0" forceAA="0" compatLnSpc="0">
            <a:spAutoFit/>
          </a:bodyPr>
          <a:lstStyle/>
          <a:p>
            <a:pPr algn="ctr">
              <a:defRPr/>
            </a:pPr>
            <a:r>
              <a:rPr lang="pt-BR" sz="2800" b="0" i="0" u="none" dirty="0">
                <a:solidFill>
                  <a:schemeClr val="bg1"/>
                </a:solidFill>
                <a:latin typeface="Arial Rounded MT Bold"/>
                <a:ea typeface="Arial Rounded MT Bold"/>
                <a:cs typeface="Arial Rounded MT Bold"/>
              </a:rPr>
              <a:t>Super Atalhos do Windows </a:t>
            </a:r>
          </a:p>
          <a:p>
            <a:pPr algn="ctr">
              <a:defRPr/>
            </a:pPr>
            <a:r>
              <a:rPr lang="pt-BR" sz="2800" b="0" i="0" u="none" dirty="0">
                <a:solidFill>
                  <a:schemeClr val="bg1"/>
                </a:solidFill>
                <a:latin typeface="Arial Rounded MT Bold"/>
                <a:ea typeface="Arial Rounded MT Bold"/>
                <a:cs typeface="Arial Rounded MT Bold"/>
              </a:rPr>
              <a:t>para a Produtividade</a:t>
            </a:r>
            <a:endParaRPr lang="pt-BR" sz="7200" dirty="0">
              <a:solidFill>
                <a:schemeClr val="bg1"/>
              </a:solidFill>
              <a:latin typeface="Arial Rounded MT Bold"/>
              <a:cs typeface="Arial Rounded MT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4878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Escrivaninha Digital: Truques para o Desktop do Windows</a:t>
            </a: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R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a caixa de diálogo "Executar" para acessar rapidamente programas e pastas.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P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Projetar sua tela para outro monitor ou projetor com várias opções de exibição.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Ctrl + D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Excluir o item selecionado e mova-o para a Lixeira.</a:t>
            </a:r>
          </a:p>
        </p:txBody>
      </p:sp>
    </p:spTree>
    <p:extLst>
      <p:ext uri="{BB962C8B-B14F-4D97-AF65-F5344CB8AC3E}">
        <p14:creationId xmlns:p14="http://schemas.microsoft.com/office/powerpoint/2010/main" val="1922426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642E88-CC93-6C2C-2D0F-E8706CECFA51}"/>
              </a:ext>
            </a:extLst>
          </p:cNvPr>
          <p:cNvSpPr txBox="1"/>
          <p:nvPr/>
        </p:nvSpPr>
        <p:spPr>
          <a:xfrm>
            <a:off x="2543465" y="2671267"/>
            <a:ext cx="30331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5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Navegação Web Turbo: Domine os Atalhos do seu Navegador</a:t>
            </a:r>
          </a:p>
        </p:txBody>
      </p:sp>
    </p:spTree>
    <p:extLst>
      <p:ext uri="{BB962C8B-B14F-4D97-AF65-F5344CB8AC3E}">
        <p14:creationId xmlns:p14="http://schemas.microsoft.com/office/powerpoint/2010/main" val="1920722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Navegação Web Turbo: Domine os Atalhos do seu Navegador</a:t>
            </a: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Ctrl + T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uma nova aba.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Ctrl + W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Fechar a aba atual.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Ctrl + Shift + T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Reabrir a última aba fechada.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Ctrl + L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Selecionar a barra de endereços.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86201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642E88-CC93-6C2C-2D0F-E8706CECFA51}"/>
              </a:ext>
            </a:extLst>
          </p:cNvPr>
          <p:cNvSpPr txBox="1"/>
          <p:nvPr/>
        </p:nvSpPr>
        <p:spPr>
          <a:xfrm>
            <a:off x="2543465" y="2671267"/>
            <a:ext cx="30331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6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Comandos de Sistema que Vão Impressionar seus Amigos</a:t>
            </a:r>
          </a:p>
        </p:txBody>
      </p:sp>
    </p:spTree>
    <p:extLst>
      <p:ext uri="{BB962C8B-B14F-4D97-AF65-F5344CB8AC3E}">
        <p14:creationId xmlns:p14="http://schemas.microsoft.com/office/powerpoint/2010/main" val="1112968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Comandos de Sistema que Vão Impressionar seus Amigos</a:t>
            </a: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X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o menu de acesso rápido com opções avançadas do sistema.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Pause/Break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as propriedades do sistema.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Ctrl + Shift + </a:t>
            </a:r>
            <a:r>
              <a:rPr lang="pt-BR" dirty="0" err="1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Esc</a:t>
            </a: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o Gerenciador de Tarefas diretamente.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0346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642E88-CC93-6C2C-2D0F-E8706CECFA51}"/>
              </a:ext>
            </a:extLst>
          </p:cNvPr>
          <p:cNvSpPr txBox="1"/>
          <p:nvPr/>
        </p:nvSpPr>
        <p:spPr>
          <a:xfrm>
            <a:off x="2543465" y="2671267"/>
            <a:ext cx="30331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7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Personalização é Poder: Atalhos para Configurações do Windows</a:t>
            </a:r>
          </a:p>
        </p:txBody>
      </p:sp>
    </p:spTree>
    <p:extLst>
      <p:ext uri="{BB962C8B-B14F-4D97-AF65-F5344CB8AC3E}">
        <p14:creationId xmlns:p14="http://schemas.microsoft.com/office/powerpoint/2010/main" val="3190530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Personalização é Poder: Atalhos para Configurações do Windows</a:t>
            </a: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I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as Configurações do Windows.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A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o Centro de Ações para ver notificações e configurações rápidas.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U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as Configurações de Facilidade de Acesso.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55675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642E88-CC93-6C2C-2D0F-E8706CECFA51}"/>
              </a:ext>
            </a:extLst>
          </p:cNvPr>
          <p:cNvSpPr txBox="1"/>
          <p:nvPr/>
        </p:nvSpPr>
        <p:spPr>
          <a:xfrm>
            <a:off x="2543465" y="2671267"/>
            <a:ext cx="30331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8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Gerenciamento de Tarefas Como um Chefe</a:t>
            </a:r>
          </a:p>
        </p:txBody>
      </p:sp>
    </p:spTree>
    <p:extLst>
      <p:ext uri="{BB962C8B-B14F-4D97-AF65-F5344CB8AC3E}">
        <p14:creationId xmlns:p14="http://schemas.microsoft.com/office/powerpoint/2010/main" val="1933932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Gerenciamento de Tarefas Como um Chefe</a:t>
            </a: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Ctrl + Shift + Esc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Acessar o Gerenciador de Tarefas diretamente para ver e gerenciar processos em execução.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Alt + Ctrl + Del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uma tela com várias opções, incluindo acesso ao Gerenciador de Tarefas, bloqueio do computador e troca de usuário.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4931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642E88-CC93-6C2C-2D0F-E8706CECFA51}"/>
              </a:ext>
            </a:extLst>
          </p:cNvPr>
          <p:cNvSpPr txBox="1"/>
          <p:nvPr/>
        </p:nvSpPr>
        <p:spPr>
          <a:xfrm>
            <a:off x="2543465" y="2671267"/>
            <a:ext cx="30331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9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Busca Relâmpago: Encontre Qualquer Coisa em Segundos</a:t>
            </a:r>
          </a:p>
        </p:txBody>
      </p:sp>
    </p:spTree>
    <p:extLst>
      <p:ext uri="{BB962C8B-B14F-4D97-AF65-F5344CB8AC3E}">
        <p14:creationId xmlns:p14="http://schemas.microsoft.com/office/powerpoint/2010/main" val="1379235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1F9A825-FFBD-D662-A438-69ED48AF2AFF}"/>
              </a:ext>
            </a:extLst>
          </p:cNvPr>
          <p:cNvSpPr txBox="1"/>
          <p:nvPr/>
        </p:nvSpPr>
        <p:spPr>
          <a:xfrm>
            <a:off x="460031" y="612061"/>
            <a:ext cx="7200000" cy="8494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Introdução</a:t>
            </a:r>
            <a:endParaRPr lang="pt-BR" sz="2400" b="1" i="0" u="none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dirty="0">
              <a:latin typeface="Arial Rounded MT Bold"/>
              <a:cs typeface="Arial Rounded MT Bold"/>
            </a:endParaRPr>
          </a:p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Produtividade e Microsoft Windows: A Sinergia Perfeita no Mundo Moderno</a:t>
            </a:r>
          </a:p>
          <a:p>
            <a:pPr>
              <a:defRPr/>
            </a:pPr>
            <a:endParaRPr lang="pt-BR" dirty="0">
              <a:latin typeface="Arial Rounded MT Bold"/>
              <a:cs typeface="Arial Rounded MT Bold"/>
            </a:endParaRPr>
          </a:p>
          <a:p>
            <a:pPr>
              <a:defRPr/>
            </a:pPr>
            <a:endParaRPr lang="pt-BR" dirty="0">
              <a:latin typeface="Arial Rounded MT Bold"/>
              <a:cs typeface="Arial Rounded MT Bold"/>
            </a:endParaRPr>
          </a:p>
          <a:p>
            <a:pPr algn="just">
              <a:defRPr/>
            </a:pPr>
            <a:r>
              <a:rPr lang="pt-BR" b="0" i="0" u="none" dirty="0">
                <a:solidFill>
                  <a:srgbClr val="000000"/>
                </a:solidFill>
                <a:latin typeface="Arial Rounded MT Bold"/>
                <a:ea typeface="Arial Rounded MT Bold"/>
                <a:cs typeface="Arial Rounded MT Bold"/>
              </a:rPr>
              <a:t>Em um mundo onde o tempo é um dos recursos mais valiosos, a produtividade tornou-se uma palavra de ordem. Ser produtivo significa conseguir realizar mais tarefas em menos tempo, de forma eficiente e com qualidade. No ambiente digital, essa busca por produtividade muitas vezes se traduz na busca por ferramentas e métodos que nos ajudem a otimizar nosso trabalho.</a:t>
            </a:r>
            <a:endParaRPr lang="pt-BR" b="0" i="0" u="none" dirty="0">
              <a:solidFill>
                <a:srgbClr val="0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dirty="0">
              <a:latin typeface="Arial Rounded MT Bold"/>
              <a:cs typeface="Arial Rounded MT Bold"/>
            </a:endParaRPr>
          </a:p>
          <a:p>
            <a:pPr algn="just">
              <a:defRPr/>
            </a:pPr>
            <a:r>
              <a:rPr lang="pt-BR" b="0" i="0" u="none" dirty="0">
                <a:solidFill>
                  <a:srgbClr val="000000"/>
                </a:solidFill>
                <a:latin typeface="Arial Rounded MT Bold"/>
                <a:ea typeface="Arial Rounded MT Bold"/>
                <a:cs typeface="Arial Rounded MT Bold"/>
              </a:rPr>
              <a:t>É aqui que entra o Microsoft Windows, o sistema operacional mais utilizado no mundo. Desde o seu lançamento, o Windows tem evoluído constantemente para oferecer aos usuários uma experiência mais fluida, intuitiva e eficiente. Com uma vasta gama de funcionalidades e atalhos, o Windows pode ser uma poderosa ferramenta para impulsionar sua produtividade, seja no trabalho, nos estudos ou nas tarefas diárias.</a:t>
            </a:r>
            <a:endParaRPr lang="pt-BR" b="0" i="0" u="none" dirty="0">
              <a:solidFill>
                <a:srgbClr val="0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dirty="0">
              <a:latin typeface="Arial Rounded MT Bold"/>
              <a:cs typeface="Arial Rounded MT Bold"/>
            </a:endParaRPr>
          </a:p>
          <a:p>
            <a:pPr algn="just">
              <a:defRPr/>
            </a:pPr>
            <a:r>
              <a:rPr lang="pt-BR" b="0" i="0" u="none" dirty="0">
                <a:solidFill>
                  <a:srgbClr val="000000"/>
                </a:solidFill>
                <a:latin typeface="Arial Rounded MT Bold"/>
                <a:ea typeface="Arial Rounded MT Bold"/>
                <a:cs typeface="Arial Rounded MT Bold"/>
              </a:rPr>
              <a:t>Neste ebook, você descobrirá uma seleção de atalhos de teclado do Windows que irão revolucionar a forma como você interage com seu computador. Vamos explorar como pequenos truques podem fazer uma grande diferença no seu dia a dia, economizando tempo e reduzindo o esforço necessário para realizar tarefas comuns.</a:t>
            </a:r>
            <a:endParaRPr lang="pt-BR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Busca Relâmpago: Encontre Qualquer Coisa em Segundos</a:t>
            </a: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S / Windows + Q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a busca do Windows para encontrar rapidamente arquivos, aplicativos e configurações.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F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a busca de arquivos e pastas.</a:t>
            </a:r>
          </a:p>
        </p:txBody>
      </p:sp>
    </p:spTree>
    <p:extLst>
      <p:ext uri="{BB962C8B-B14F-4D97-AF65-F5344CB8AC3E}">
        <p14:creationId xmlns:p14="http://schemas.microsoft.com/office/powerpoint/2010/main" val="2586341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Fechando com Chave de Ouro: Atalhos para Encerrar e Reiniciar com Estilo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9B54AF2-D43C-F165-7154-6849340C516F}"/>
              </a:ext>
            </a:extLst>
          </p:cNvPr>
          <p:cNvSpPr txBox="1"/>
          <p:nvPr/>
        </p:nvSpPr>
        <p:spPr bwMode="auto">
          <a:xfrm>
            <a:off x="2453761" y="2648965"/>
            <a:ext cx="32125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83832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Fechando com Chave de Ouro: Atalhos para Encerrar e Reiniciar com Estilo</a:t>
            </a:r>
          </a:p>
          <a:p>
            <a:pPr algn="just">
              <a:defRPr/>
            </a:pPr>
            <a:endParaRPr lang="pt-BR" sz="2400" b="1" u="sng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X, U, U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 err="1">
                <a:latin typeface="Arial Rounded MT Bold" panose="020F0704030504030204" pitchFamily="34" charset="0"/>
              </a:rPr>
              <a:t>Desliguar</a:t>
            </a:r>
            <a:r>
              <a:rPr lang="pt-BR" dirty="0">
                <a:latin typeface="Arial Rounded MT Bold" panose="020F0704030504030204" pitchFamily="34" charset="0"/>
              </a:rPr>
              <a:t> o computador rapidamente.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X, U, R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Reiniciar o computador.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Alt + F4 (na área de trabalho)</a:t>
            </a:r>
          </a:p>
          <a:p>
            <a:pPr algn="just">
              <a:spcAft>
                <a:spcPts val="600"/>
              </a:spcAft>
              <a:defRPr/>
            </a:pPr>
            <a:r>
              <a:rPr lang="pt-BR">
                <a:latin typeface="Arial Rounded MT Bold" panose="020F0704030504030204" pitchFamily="34" charset="0"/>
              </a:rPr>
              <a:t>Abrir </a:t>
            </a:r>
            <a:r>
              <a:rPr lang="pt-BR" dirty="0">
                <a:latin typeface="Arial Rounded MT Bold" panose="020F0704030504030204" pitchFamily="34" charset="0"/>
              </a:rPr>
              <a:t>o menu de desligamento com opções para desligar, reiniciar, suspender ou trocar de usuário.</a:t>
            </a:r>
          </a:p>
        </p:txBody>
      </p:sp>
    </p:spTree>
    <p:extLst>
      <p:ext uri="{BB962C8B-B14F-4D97-AF65-F5344CB8AC3E}">
        <p14:creationId xmlns:p14="http://schemas.microsoft.com/office/powerpoint/2010/main" val="4173971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9B54AF2-D43C-F165-7154-6849340C516F}"/>
              </a:ext>
            </a:extLst>
          </p:cNvPr>
          <p:cNvSpPr txBox="1"/>
          <p:nvPr/>
        </p:nvSpPr>
        <p:spPr bwMode="auto">
          <a:xfrm>
            <a:off x="168275" y="5059432"/>
            <a:ext cx="7785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2674247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926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OBRIGADO POR LER ESTE EBOOK!</a:t>
            </a:r>
            <a:endParaRPr lang="pt-BR" sz="2400" b="1" i="0" u="none" dirty="0">
              <a:solidFill>
                <a:srgbClr val="C00000"/>
              </a:solidFill>
              <a:latin typeface="Arial Rounded MT Bold"/>
              <a:ea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u="sng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u="sng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ctr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Este ebook foi gerado por IA, porém diagramado e</a:t>
            </a:r>
          </a:p>
          <a:p>
            <a:pPr algn="ctr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 revisado por humano.</a:t>
            </a: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Este conteúdo foi desenvolvido como parte da trilha de </a:t>
            </a:r>
          </a:p>
          <a:p>
            <a:pPr algn="ctr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Fundamentos de IA para </a:t>
            </a:r>
            <a:r>
              <a:rPr lang="pt-BR" dirty="0" err="1">
                <a:latin typeface="Arial Rounded MT Bold" panose="020F0704030504030204" pitchFamily="34" charset="0"/>
              </a:rPr>
              <a:t>Devs</a:t>
            </a:r>
            <a:r>
              <a:rPr lang="pt-BR" dirty="0">
                <a:latin typeface="Arial Rounded MT Bold" panose="020F0704030504030204" pitchFamily="34" charset="0"/>
              </a:rPr>
              <a:t> do Santander </a:t>
            </a:r>
            <a:r>
              <a:rPr lang="pt-BR" dirty="0" err="1">
                <a:latin typeface="Arial Rounded MT Bold" panose="020F0704030504030204" pitchFamily="34" charset="0"/>
              </a:rPr>
              <a:t>Bootcamp</a:t>
            </a:r>
            <a:r>
              <a:rPr lang="pt-BR" dirty="0">
                <a:latin typeface="Arial Rounded MT Bold" panose="020F0704030504030204" pitchFamily="34" charset="0"/>
              </a:rPr>
              <a:t> 2024.</a:t>
            </a: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endParaRPr lang="pt-BR" dirty="0">
              <a:latin typeface="Arial Rounded MT Bold" panose="020F0704030504030204" pitchFamily="34" charset="0"/>
            </a:endParaRPr>
          </a:p>
          <a:p>
            <a:pPr algn="ctr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</a:rPr>
              <a:t>GABRIEL BUENO LEMES DA SILVA</a:t>
            </a:r>
          </a:p>
          <a:p>
            <a:pPr algn="ctr">
              <a:spcAft>
                <a:spcPts val="600"/>
              </a:spcAft>
              <a:defRPr/>
            </a:pPr>
            <a:r>
              <a:rPr lang="pt-BR" dirty="0" err="1">
                <a:latin typeface="Arial Rounded MT Bold" panose="020F0704030504030204" pitchFamily="34" charset="0"/>
              </a:rPr>
              <a:t>g@briel.email</a:t>
            </a:r>
            <a:endParaRPr lang="pt-BR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35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642E88-CC93-6C2C-2D0F-E8706CECFA51}"/>
              </a:ext>
            </a:extLst>
          </p:cNvPr>
          <p:cNvSpPr txBox="1"/>
          <p:nvPr/>
        </p:nvSpPr>
        <p:spPr>
          <a:xfrm>
            <a:off x="2543465" y="2671267"/>
            <a:ext cx="30331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1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O Básico Bem Feito: Atalhos Essenciais para o Dia a Dia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740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O Básico Bem Feito: Atalhos Essenciais para o Dia a Dia</a:t>
            </a: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Ctrl + C / Ctrl + V / Ctrl + X</a:t>
            </a:r>
          </a:p>
          <a:p>
            <a:pPr algn="just">
              <a:defRPr/>
            </a:pPr>
            <a:r>
              <a:rPr lang="pt-BR" dirty="0">
                <a:latin typeface="Arial Rounded MT Bold" panose="020F0704030504030204" pitchFamily="34" charset="0"/>
              </a:rPr>
              <a:t>Copiar, colar e cortar são ações diárias. Use </a:t>
            </a:r>
            <a:r>
              <a:rPr lang="pt-BR" b="1" dirty="0">
                <a:latin typeface="Arial Rounded MT Bold" panose="020F0704030504030204" pitchFamily="34" charset="0"/>
              </a:rPr>
              <a:t>Ctrl + C</a:t>
            </a:r>
            <a:r>
              <a:rPr lang="pt-BR" dirty="0">
                <a:latin typeface="Arial Rounded MT Bold" panose="020F0704030504030204" pitchFamily="34" charset="0"/>
              </a:rPr>
              <a:t> para copiar, </a:t>
            </a:r>
            <a:r>
              <a:rPr lang="pt-BR" b="1" dirty="0">
                <a:latin typeface="Arial Rounded MT Bold" panose="020F0704030504030204" pitchFamily="34" charset="0"/>
              </a:rPr>
              <a:t>Ctrl + V</a:t>
            </a:r>
            <a:r>
              <a:rPr lang="pt-BR" dirty="0">
                <a:latin typeface="Arial Rounded MT Bold" panose="020F0704030504030204" pitchFamily="34" charset="0"/>
              </a:rPr>
              <a:t> para colar e </a:t>
            </a:r>
            <a:r>
              <a:rPr lang="pt-BR" b="1" dirty="0">
                <a:latin typeface="Arial Rounded MT Bold" panose="020F0704030504030204" pitchFamily="34" charset="0"/>
              </a:rPr>
              <a:t>Ctrl + X</a:t>
            </a:r>
            <a:r>
              <a:rPr lang="pt-BR" dirty="0">
                <a:latin typeface="Arial Rounded MT Bold" panose="020F0704030504030204" pitchFamily="34" charset="0"/>
              </a:rPr>
              <a:t> para cortar texto ou arquivos.</a:t>
            </a:r>
          </a:p>
          <a:p>
            <a:pPr algn="just"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Ctrl + Z / Ctrl + Y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Desfazer uma ação com Ctrl + Z e refazer com Ctrl + Y pode salvar você de erros.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Alt + </a:t>
            </a:r>
            <a:r>
              <a:rPr lang="pt-BR" dirty="0" err="1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Tab</a:t>
            </a: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Alternar entre aplicativos abertos de forma rápida.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L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Bloquear rapidamente seu computador quando precisar se afastar.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Alt + </a:t>
            </a:r>
            <a:r>
              <a:rPr lang="pt-BR" dirty="0" err="1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Tab</a:t>
            </a: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Minimizar todas as janelas para ver a área de trabalho.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218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642E88-CC93-6C2C-2D0F-E8706CECFA51}"/>
              </a:ext>
            </a:extLst>
          </p:cNvPr>
          <p:cNvSpPr txBox="1"/>
          <p:nvPr/>
        </p:nvSpPr>
        <p:spPr>
          <a:xfrm>
            <a:off x="2543465" y="2671267"/>
            <a:ext cx="30331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2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Multitarefa Ninja: Como Gerenciar Múltiplas Janelas sem Esforço</a:t>
            </a:r>
          </a:p>
        </p:txBody>
      </p:sp>
    </p:spTree>
    <p:extLst>
      <p:ext uri="{BB962C8B-B14F-4D97-AF65-F5344CB8AC3E}">
        <p14:creationId xmlns:p14="http://schemas.microsoft.com/office/powerpoint/2010/main" val="855636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Multitarefa Ninja: Como Gerenciar Múltiplas Janelas sem Esforço</a:t>
            </a: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Tab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Abra a visão de tarefas para ver e gerenciar todas as janelas abertas e áreas de trabalho virtuais.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Ctrl + D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Crie uma nova área de trabalho virtual para separar tarefas.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Ctrl + ←/→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Navegue entre áreas de trabalho virtuais.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Alt + F4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Feche a janela atual rapidamente.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4750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642E88-CC93-6C2C-2D0F-E8706CECFA51}"/>
              </a:ext>
            </a:extLst>
          </p:cNvPr>
          <p:cNvSpPr txBox="1"/>
          <p:nvPr/>
        </p:nvSpPr>
        <p:spPr>
          <a:xfrm>
            <a:off x="2543465" y="2671267"/>
            <a:ext cx="30331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3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Fazendo Magia com o Windows Explorer</a:t>
            </a:r>
          </a:p>
        </p:txBody>
      </p:sp>
    </p:spTree>
    <p:extLst>
      <p:ext uri="{BB962C8B-B14F-4D97-AF65-F5344CB8AC3E}">
        <p14:creationId xmlns:p14="http://schemas.microsoft.com/office/powerpoint/2010/main" val="1085151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FD859F2-0AF6-199A-1188-96DF80634C4C}"/>
              </a:ext>
            </a:extLst>
          </p:cNvPr>
          <p:cNvSpPr txBox="1"/>
          <p:nvPr/>
        </p:nvSpPr>
        <p:spPr>
          <a:xfrm>
            <a:off x="460031" y="847493"/>
            <a:ext cx="7200000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Fazendo Magia com o Windows Explorer</a:t>
            </a: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defRPr/>
            </a:pPr>
            <a:endParaRPr lang="pt-BR" sz="2400" b="1" dirty="0">
              <a:solidFill>
                <a:srgbClr val="C00000"/>
              </a:solidFill>
              <a:latin typeface="Arial Rounded MT Bold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en-US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Windows + E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Abrir o Explorador de Arquivos instantaneamente.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Alt + </a:t>
            </a:r>
            <a:r>
              <a:rPr lang="pt-BR" dirty="0" err="1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Enter</a:t>
            </a: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Ver as propriedades do arquivo ou pasta selecionada.</a:t>
            </a:r>
          </a:p>
          <a:p>
            <a:pPr algn="just">
              <a:spcAft>
                <a:spcPts val="600"/>
              </a:spcAft>
              <a:defRPr/>
            </a:pPr>
            <a:endParaRPr lang="pt-BR" dirty="0">
              <a:solidFill>
                <a:srgbClr val="C00000"/>
              </a:solidFill>
              <a:latin typeface="Arial Rounded MT Bold" panose="020F0704030504030204" pitchFamily="34" charset="0"/>
              <a:cs typeface="Arial Rounded MT Bold"/>
            </a:endParaRP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solidFill>
                  <a:srgbClr val="C00000"/>
                </a:solidFill>
                <a:latin typeface="Arial Rounded MT Bold" panose="020F0704030504030204" pitchFamily="34" charset="0"/>
                <a:cs typeface="Arial Rounded MT Bold"/>
              </a:rPr>
              <a:t>F2</a:t>
            </a:r>
          </a:p>
          <a:p>
            <a:pPr algn="just">
              <a:spcAft>
                <a:spcPts val="600"/>
              </a:spcAft>
              <a:defRPr/>
            </a:pPr>
            <a:r>
              <a:rPr lang="pt-BR" dirty="0">
                <a:latin typeface="Arial Rounded MT Bold" panose="020F0704030504030204" pitchFamily="34" charset="0"/>
              </a:rPr>
              <a:t>Renomear o arquivo ou pasta selecionada.</a:t>
            </a:r>
          </a:p>
        </p:txBody>
      </p:sp>
    </p:spTree>
    <p:extLst>
      <p:ext uri="{BB962C8B-B14F-4D97-AF65-F5344CB8AC3E}">
        <p14:creationId xmlns:p14="http://schemas.microsoft.com/office/powerpoint/2010/main" val="2836592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44C04E5-A48B-890E-2E1F-B1EE23810648}"/>
              </a:ext>
            </a:extLst>
          </p:cNvPr>
          <p:cNvSpPr/>
          <p:nvPr/>
        </p:nvSpPr>
        <p:spPr>
          <a:xfrm>
            <a:off x="-1" y="0"/>
            <a:ext cx="8120063" cy="10826750"/>
          </a:xfrm>
          <a:prstGeom prst="rect">
            <a:avLst/>
          </a:prstGeom>
          <a:solidFill>
            <a:srgbClr val="814F1A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E642E88-CC93-6C2C-2D0F-E8706CECFA51}"/>
              </a:ext>
            </a:extLst>
          </p:cNvPr>
          <p:cNvSpPr txBox="1"/>
          <p:nvPr/>
        </p:nvSpPr>
        <p:spPr>
          <a:xfrm>
            <a:off x="2543465" y="2671267"/>
            <a:ext cx="30331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0" b="1" dirty="0">
                <a:solidFill>
                  <a:srgbClr val="C00000"/>
                </a:solidFill>
                <a:latin typeface="Arial Rounded MT Bold" panose="020F0704030504030204" pitchFamily="34" charset="0"/>
              </a:rPr>
              <a:t>4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3269BD1-38CA-4BF4-6A97-6305C939B25D}"/>
              </a:ext>
            </a:extLst>
          </p:cNvPr>
          <p:cNvSpPr txBox="1"/>
          <p:nvPr/>
        </p:nvSpPr>
        <p:spPr>
          <a:xfrm>
            <a:off x="460031" y="7493919"/>
            <a:ext cx="7200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4000" b="1" i="0" u="none" dirty="0">
                <a:solidFill>
                  <a:srgbClr val="C00000"/>
                </a:solidFill>
                <a:latin typeface="Arial Rounded MT Bold"/>
                <a:ea typeface="Arial Rounded MT Bold"/>
                <a:cs typeface="Arial Rounded MT Bold"/>
              </a:rPr>
              <a:t>Escrivaninha Digital: Truques para o Desktop do Windows</a:t>
            </a:r>
          </a:p>
        </p:txBody>
      </p:sp>
    </p:spTree>
    <p:extLst>
      <p:ext uri="{BB962C8B-B14F-4D97-AF65-F5344CB8AC3E}">
        <p14:creationId xmlns:p14="http://schemas.microsoft.com/office/powerpoint/2010/main" val="1899020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2805</TotalTime>
  <Words>956</Words>
  <Application>Microsoft Office PowerPoint</Application>
  <DocSecurity>0</DocSecurity>
  <PresentationFormat>Papel B4 (ISO) (250 x 353 mm)</PresentationFormat>
  <Paragraphs>200</Paragraphs>
  <Slides>24</Slides>
  <Notes>24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7" baseType="lpstr">
      <vt:lpstr>Arial</vt:lpstr>
      <vt:lpstr>Arial Rounded MT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keywords/>
  <dc:description/>
  <cp:lastModifiedBy>Gabriel Bueno Lemes da Silva</cp:lastModifiedBy>
  <cp:revision>6</cp:revision>
  <dcterms:created xsi:type="dcterms:W3CDTF">2012-12-03T06:56:55Z</dcterms:created>
  <dcterms:modified xsi:type="dcterms:W3CDTF">2024-06-26T08:18:41Z</dcterms:modified>
  <cp:category/>
  <dc:identifier/>
  <cp:contentStatus/>
  <dc:language/>
  <cp:version/>
</cp:coreProperties>
</file>